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707" r:id="rId2"/>
  </p:sldMasterIdLst>
  <p:notesMasterIdLst>
    <p:notesMasterId r:id="rId10"/>
  </p:notesMasterIdLst>
  <p:sldIdLst>
    <p:sldId id="410" r:id="rId3"/>
    <p:sldId id="411" r:id="rId4"/>
    <p:sldId id="441" r:id="rId5"/>
    <p:sldId id="442" r:id="rId6"/>
    <p:sldId id="443" r:id="rId7"/>
    <p:sldId id="445" r:id="rId8"/>
    <p:sldId id="444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3333CC"/>
    <a:srgbClr val="A50021"/>
    <a:srgbClr val="FFCC00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80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-13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5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7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43177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354" lvl="1" indent="-40638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532" lvl="2" indent="-380981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709" lvl="3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5886" lvl="4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062" lvl="5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240" lvl="6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418" lvl="7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594" lvl="8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4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939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15904" y="1420940"/>
            <a:ext cx="5614037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973942"/>
                </a:solidFill>
              </a:rPr>
              <a:t>完</a:t>
            </a:r>
            <a:r>
              <a:rPr lang="zh-CN" altLang="en-US" sz="9600" b="1" dirty="0" smtClean="0">
                <a:solidFill>
                  <a:srgbClr val="973942"/>
                </a:solidFill>
              </a:rPr>
              <a:t>全的爱</a:t>
            </a:r>
            <a:endParaRPr lang="en-US" altLang="zh-CN" sz="9600" b="1" dirty="0" smtClean="0">
              <a:solidFill>
                <a:srgbClr val="973942"/>
              </a:solidFill>
            </a:endParaRPr>
          </a:p>
          <a:p>
            <a:pPr algn="ctr"/>
            <a:endParaRPr lang="en-US" b="1" dirty="0" smtClean="0"/>
          </a:p>
          <a:p>
            <a:pPr algn="ctr"/>
            <a:endParaRPr lang="en-US" sz="4800" b="1" dirty="0"/>
          </a:p>
          <a:p>
            <a:pPr algn="ctr"/>
            <a:r>
              <a:rPr lang="en-US" altLang="zh-CN" sz="6000" b="1" dirty="0" smtClean="0">
                <a:solidFill>
                  <a:srgbClr val="3333CC"/>
                </a:solidFill>
              </a:rPr>
              <a:t>O Perfect Love</a:t>
            </a:r>
            <a:endParaRPr lang="en-US" sz="6000" b="1" dirty="0" smtClean="0">
              <a:solidFill>
                <a:srgbClr val="3333CC"/>
              </a:solidFill>
            </a:endParaRPr>
          </a:p>
          <a:p>
            <a:pPr algn="ctr"/>
            <a:endParaRPr lang="en-US" sz="4800" b="1" dirty="0">
              <a:solidFill>
                <a:srgbClr val="3333CC"/>
              </a:solidFill>
            </a:endParaRPr>
          </a:p>
          <a:p>
            <a:pPr algn="ctr"/>
            <a:r>
              <a:rPr lang="en-US" sz="3600" b="1" dirty="0"/>
              <a:t>By Psalter Hymnal, </a:t>
            </a:r>
            <a:r>
              <a:rPr lang="en-US" sz="3600" b="1" dirty="0" smtClean="0"/>
              <a:t>1987</a:t>
            </a:r>
            <a:endParaRPr lang="en-US" sz="3600" b="1" dirty="0"/>
          </a:p>
          <a:p>
            <a:pPr algn="ctr"/>
            <a:endParaRPr lang="en-US" sz="3600" b="1" dirty="0">
              <a:solidFill>
                <a:srgbClr val="33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299" y="294972"/>
            <a:ext cx="2034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(S377)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6684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816" y="1003797"/>
            <a:ext cx="12008416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完全的愛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，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r>
              <a:rPr lang="zh-TW" altLang="en-US" sz="6000" b="1" dirty="0" smtClean="0">
                <a:solidFill>
                  <a:srgbClr val="973942"/>
                </a:solidFill>
              </a:rPr>
              <a:t>超</a:t>
            </a:r>
            <a:r>
              <a:rPr lang="zh-TW" altLang="en-US" sz="6000" b="1" dirty="0">
                <a:solidFill>
                  <a:srgbClr val="973942"/>
                </a:solidFill>
              </a:rPr>
              <a:t>過人間的思想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，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r>
              <a:rPr lang="zh-TW" altLang="en-US" sz="6000" b="1" dirty="0" smtClean="0">
                <a:solidFill>
                  <a:srgbClr val="973942"/>
                </a:solidFill>
              </a:rPr>
              <a:t>虔</a:t>
            </a:r>
            <a:r>
              <a:rPr lang="zh-TW" altLang="en-US" sz="6000" b="1" dirty="0">
                <a:solidFill>
                  <a:srgbClr val="973942"/>
                </a:solidFill>
              </a:rPr>
              <a:t>誠信眾向主屈膝頌揚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；</a:t>
            </a:r>
            <a:endParaRPr lang="en-US" altLang="zh-TW" sz="6000" b="1" dirty="0">
              <a:solidFill>
                <a:srgbClr val="973942"/>
              </a:solidFill>
            </a:endParaRPr>
          </a:p>
          <a:p>
            <a:pPr algn="ctr"/>
            <a:endParaRPr lang="en-US" altLang="zh-TW" sz="5400" b="1" dirty="0" smtClean="0">
              <a:solidFill>
                <a:srgbClr val="973942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O </a:t>
            </a:r>
            <a:r>
              <a:rPr lang="en-US" sz="4000" b="1" dirty="0">
                <a:solidFill>
                  <a:srgbClr val="3333CC"/>
                </a:solidFill>
              </a:rPr>
              <a:t>perfect Love, all human thought transcending,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lowly we kneel in prayer before thy throne,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69534" y="326804"/>
            <a:ext cx="1042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1/3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3003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510" y="1484605"/>
            <a:ext cx="10684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為此佳偶求主厚賜恩無量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，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r>
              <a:rPr lang="zh-TW" altLang="en-US" sz="6000" b="1" dirty="0" smtClean="0">
                <a:solidFill>
                  <a:srgbClr val="973942"/>
                </a:solidFill>
              </a:rPr>
              <a:t>主</a:t>
            </a:r>
            <a:r>
              <a:rPr lang="zh-TW" altLang="en-US" sz="6000" b="1" dirty="0">
                <a:solidFill>
                  <a:srgbClr val="973942"/>
                </a:solidFill>
              </a:rPr>
              <a:t>作之合，恩愛地久天長</a:t>
            </a:r>
            <a:endParaRPr lang="en-US" altLang="zh-TW" sz="54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 smtClean="0">
              <a:solidFill>
                <a:srgbClr val="3333CC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that </a:t>
            </a:r>
            <a:r>
              <a:rPr lang="en-US" sz="4000" b="1" dirty="0">
                <a:solidFill>
                  <a:srgbClr val="3333CC"/>
                </a:solidFill>
              </a:rPr>
              <a:t>theirs may be the love which knows no </a:t>
            </a:r>
            <a:r>
              <a:rPr lang="en-US" sz="4000" b="1" dirty="0" smtClean="0">
                <a:solidFill>
                  <a:srgbClr val="3333CC"/>
                </a:solidFill>
              </a:rPr>
              <a:t>ending,</a:t>
            </a:r>
          </a:p>
          <a:p>
            <a:pPr algn="ctr"/>
            <a:r>
              <a:rPr lang="en-US" sz="4000" b="1" dirty="0" smtClean="0">
                <a:solidFill>
                  <a:srgbClr val="3333CC"/>
                </a:solidFill>
              </a:rPr>
              <a:t>whom </a:t>
            </a:r>
            <a:r>
              <a:rPr lang="en-US" sz="4000" b="1" dirty="0">
                <a:solidFill>
                  <a:srgbClr val="3333CC"/>
                </a:solidFill>
              </a:rPr>
              <a:t>thou in sacred vow dost join in one.</a:t>
            </a:r>
          </a:p>
        </p:txBody>
      </p:sp>
    </p:spTree>
    <p:extLst>
      <p:ext uri="{BB962C8B-B14F-4D97-AF65-F5344CB8AC3E}">
        <p14:creationId xmlns:p14="http://schemas.microsoft.com/office/powerpoint/2010/main" val="33499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510" y="1484605"/>
            <a:ext cx="106840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完全生命，懇求為他們保證：溫柔的愛，永久不移的信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，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 smtClean="0">
              <a:solidFill>
                <a:srgbClr val="3333CC"/>
              </a:solidFill>
            </a:endParaRP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O perfect Life, be thou their full assurance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of tender charity and steadfast faith,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69534" y="326804"/>
            <a:ext cx="1042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/>
              <a:t>2</a:t>
            </a:r>
            <a:r>
              <a:rPr lang="en-US" altLang="zh-CN" sz="4800" b="1" dirty="0" smtClean="0"/>
              <a:t>/3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17431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9673" y="1484605"/>
            <a:ext cx="107168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有恆的望，勇敢平靜的堅忍，純潔天真，艱難痛苦不驚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。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 smtClean="0">
              <a:solidFill>
                <a:srgbClr val="3333CC"/>
              </a:solidFill>
            </a:endParaRP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of patient hope and quiet, brave endurance,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with childlike trust that fears no pain or death.</a:t>
            </a:r>
          </a:p>
        </p:txBody>
      </p:sp>
    </p:spTree>
    <p:extLst>
      <p:ext uri="{BB962C8B-B14F-4D97-AF65-F5344CB8AC3E}">
        <p14:creationId xmlns:p14="http://schemas.microsoft.com/office/powerpoint/2010/main" val="38776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9673" y="1484605"/>
            <a:ext cx="107168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求使他倆，歡欣消盡了愁情；求賜他倆，平安寧息世爭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；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 smtClean="0">
              <a:solidFill>
                <a:srgbClr val="3333CC"/>
              </a:solidFill>
            </a:endParaRP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Grant them the joy which brightens earthly sorrow;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grant them the peace which calms all earthly strife;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69534" y="326804"/>
            <a:ext cx="1042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3/3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358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9673" y="1484605"/>
            <a:ext cx="107168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973942"/>
                </a:solidFill>
              </a:rPr>
              <a:t>百年偕老，更有燦爛美前程，重見黎明，恩愛生命永恆</a:t>
            </a:r>
            <a:r>
              <a:rPr lang="zh-TW" altLang="en-US" sz="6000" b="1" dirty="0" smtClean="0">
                <a:solidFill>
                  <a:srgbClr val="973942"/>
                </a:solidFill>
              </a:rPr>
              <a:t>。</a:t>
            </a:r>
            <a:endParaRPr lang="en-US" altLang="zh-TW" sz="6000" b="1" dirty="0" smtClean="0">
              <a:solidFill>
                <a:srgbClr val="973942"/>
              </a:solidFill>
            </a:endParaRPr>
          </a:p>
          <a:p>
            <a:pPr algn="ctr"/>
            <a:endParaRPr lang="en-US" sz="4000" b="1" dirty="0" smtClean="0">
              <a:solidFill>
                <a:srgbClr val="3333CC"/>
              </a:solidFill>
            </a:endParaRP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grant them the vision of the glorious morrow</a:t>
            </a:r>
          </a:p>
          <a:p>
            <a:pPr algn="ctr"/>
            <a:r>
              <a:rPr lang="en-US" sz="4000" b="1" dirty="0">
                <a:solidFill>
                  <a:srgbClr val="3333CC"/>
                </a:solidFill>
              </a:rPr>
              <a:t>that will reveal eternal love and life.</a:t>
            </a:r>
          </a:p>
        </p:txBody>
      </p:sp>
    </p:spTree>
    <p:extLst>
      <p:ext uri="{BB962C8B-B14F-4D97-AF65-F5344CB8AC3E}">
        <p14:creationId xmlns:p14="http://schemas.microsoft.com/office/powerpoint/2010/main" val="124712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14505</TotalTime>
  <Words>274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2_Default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745</cp:revision>
  <dcterms:created xsi:type="dcterms:W3CDTF">1999-09-19T02:56:02Z</dcterms:created>
  <dcterms:modified xsi:type="dcterms:W3CDTF">2025-06-28T02:11:45Z</dcterms:modified>
</cp:coreProperties>
</file>