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707" r:id="rId2"/>
  </p:sldMasterIdLst>
  <p:notesMasterIdLst>
    <p:notesMasterId r:id="rId10"/>
  </p:notesMasterIdLst>
  <p:sldIdLst>
    <p:sldId id="410" r:id="rId3"/>
    <p:sldId id="411" r:id="rId4"/>
    <p:sldId id="441" r:id="rId5"/>
    <p:sldId id="442" r:id="rId6"/>
    <p:sldId id="443" r:id="rId7"/>
    <p:sldId id="445" r:id="rId8"/>
    <p:sldId id="444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3942"/>
    <a:srgbClr val="3333CC"/>
    <a:srgbClr val="A50021"/>
    <a:srgbClr val="FFCC00"/>
    <a:srgbClr val="AA0AB6"/>
    <a:srgbClr val="A617A9"/>
    <a:srgbClr val="BC149C"/>
    <a:srgbClr val="CC00CC"/>
    <a:srgbClr val="0099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80" autoAdjust="0"/>
    <p:restoredTop sz="96433" autoAdjust="0"/>
  </p:normalViewPr>
  <p:slideViewPr>
    <p:cSldViewPr snapToGrid="0">
      <p:cViewPr>
        <p:scale>
          <a:sx n="75" d="100"/>
          <a:sy n="75" d="100"/>
        </p:scale>
        <p:origin x="-9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7" d="100"/>
        <a:sy n="57" d="100"/>
      </p:scale>
      <p:origin x="0" y="-139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9"/>
          <p:cNvSpPr txBox="1">
            <a:spLocks noGrp="1"/>
          </p:cNvSpPr>
          <p:nvPr>
            <p:ph type="title"/>
          </p:nvPr>
        </p:nvSpPr>
        <p:spPr>
          <a:xfrm>
            <a:off x="840317" y="365134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9"/>
          <p:cNvSpPr txBox="1"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178" lvl="0" indent="-2285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354" lvl="1" indent="-228589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532" lvl="2" indent="-228589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709" lvl="3" indent="-22858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5886" lvl="4" indent="-22858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062" lvl="5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240" lvl="6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418" lvl="7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594" lvl="8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09"/>
          <p:cNvSpPr txBox="1">
            <a:spLocks noGrp="1"/>
          </p:cNvSpPr>
          <p:nvPr>
            <p:ph type="body" idx="2"/>
          </p:nvPr>
        </p:nvSpPr>
        <p:spPr>
          <a:xfrm>
            <a:off x="840319" y="2505075"/>
            <a:ext cx="5158316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54" lvl="1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532" lvl="2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09" lvl="3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5886" lvl="4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062" lvl="5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240" lvl="6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18" lvl="7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94" lvl="8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178" lvl="0" indent="-2285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354" lvl="1" indent="-228589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532" lvl="2" indent="-228589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709" lvl="3" indent="-22858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5886" lvl="4" indent="-22858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062" lvl="5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240" lvl="6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418" lvl="7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594" lvl="8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0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54" lvl="1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532" lvl="2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09" lvl="3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5886" lvl="4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062" lvl="5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240" lvl="6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18" lvl="7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94" lvl="8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09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9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9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58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2025/6/27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2025/6/27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2025/6/27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2025/6/27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2025/6/27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2025/6/27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2025/6/27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2025/6/27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0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0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0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0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7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1"/>
          <p:cNvSpPr txBox="1">
            <a:spLocks noGrp="1"/>
          </p:cNvSpPr>
          <p:nvPr>
            <p:ph type="title"/>
          </p:nvPr>
        </p:nvSpPr>
        <p:spPr>
          <a:xfrm>
            <a:off x="840330" y="457200"/>
            <a:ext cx="393276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1"/>
          <p:cNvSpPr txBox="1">
            <a:spLocks noGrp="1"/>
          </p:cNvSpPr>
          <p:nvPr>
            <p:ph type="body" idx="1"/>
          </p:nvPr>
        </p:nvSpPr>
        <p:spPr>
          <a:xfrm>
            <a:off x="5183717" y="987432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431779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354" lvl="1" indent="-406381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532" lvl="2" indent="-380981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709" lvl="3" indent="-355582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5886" lvl="4" indent="-355582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062" lvl="5" indent="-3555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240" lvl="6" indent="-3555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418" lvl="7" indent="-3555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594" lvl="8" indent="-3555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1"/>
          <p:cNvSpPr txBox="1">
            <a:spLocks noGrp="1"/>
          </p:cNvSpPr>
          <p:nvPr>
            <p:ph type="body" idx="2"/>
          </p:nvPr>
        </p:nvSpPr>
        <p:spPr>
          <a:xfrm>
            <a:off x="840330" y="2057400"/>
            <a:ext cx="393276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22858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354" lvl="1" indent="-228589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532" lvl="2" indent="-228589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709" lvl="3" indent="-228589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5886" lvl="4" indent="-228589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062" lvl="5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240" lvl="6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418" lvl="7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594" lvl="8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11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1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1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4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2"/>
          <p:cNvSpPr txBox="1">
            <a:spLocks noGrp="1"/>
          </p:cNvSpPr>
          <p:nvPr>
            <p:ph type="title"/>
          </p:nvPr>
        </p:nvSpPr>
        <p:spPr>
          <a:xfrm>
            <a:off x="840330" y="457200"/>
            <a:ext cx="393276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2"/>
          <p:cNvSpPr>
            <a:spLocks noGrp="1"/>
          </p:cNvSpPr>
          <p:nvPr>
            <p:ph type="pic" idx="2"/>
          </p:nvPr>
        </p:nvSpPr>
        <p:spPr>
          <a:xfrm>
            <a:off x="5183717" y="987432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Google Shape;68;p112"/>
          <p:cNvSpPr txBox="1">
            <a:spLocks noGrp="1"/>
          </p:cNvSpPr>
          <p:nvPr>
            <p:ph type="body" idx="1"/>
          </p:nvPr>
        </p:nvSpPr>
        <p:spPr>
          <a:xfrm>
            <a:off x="840330" y="2057400"/>
            <a:ext cx="393276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22858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354" lvl="1" indent="-228589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532" lvl="2" indent="-228589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709" lvl="3" indent="-228589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5886" lvl="4" indent="-228589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062" lvl="5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240" lvl="6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418" lvl="7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594" lvl="8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2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2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2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09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3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3"/>
          <p:cNvSpPr txBox="1">
            <a:spLocks noGrp="1"/>
          </p:cNvSpPr>
          <p:nvPr>
            <p:ph type="body" idx="1"/>
          </p:nvPr>
        </p:nvSpPr>
        <p:spPr>
          <a:xfrm rot="5400000">
            <a:off x="4038600" y="-1143000"/>
            <a:ext cx="4114800" cy="103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54" lvl="1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532" lvl="2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09" lvl="3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5886" lvl="4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062" lvl="5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240" lvl="6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18" lvl="7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94" lvl="8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3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3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3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2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4"/>
          <p:cNvSpPr txBox="1">
            <a:spLocks noGrp="1"/>
          </p:cNvSpPr>
          <p:nvPr>
            <p:ph type="title"/>
          </p:nvPr>
        </p:nvSpPr>
        <p:spPr>
          <a:xfrm rot="5400000">
            <a:off x="7239000" y="2057400"/>
            <a:ext cx="548640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4"/>
          <p:cNvSpPr txBox="1">
            <a:spLocks noGrp="1"/>
          </p:cNvSpPr>
          <p:nvPr>
            <p:ph type="body" idx="1"/>
          </p:nvPr>
        </p:nvSpPr>
        <p:spPr>
          <a:xfrm rot="5400000">
            <a:off x="1955800" y="-431800"/>
            <a:ext cx="5486400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54" lvl="1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532" lvl="2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09" lvl="3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5886" lvl="4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062" lvl="5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240" lvl="6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18" lvl="7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94" lvl="8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14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4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4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84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2025/6/27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2025/6/27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2025/6/27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tile tx="0" ty="0" sx="100000" sy="100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8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38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38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38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38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9391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2025/6/27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17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3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53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7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15904" y="1420940"/>
            <a:ext cx="5614037" cy="529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9600" b="1" dirty="0">
                <a:solidFill>
                  <a:srgbClr val="973942"/>
                </a:solidFill>
              </a:rPr>
              <a:t>完</a:t>
            </a:r>
            <a:r>
              <a:rPr lang="zh-CN" altLang="en-US" sz="9600" b="1" dirty="0" smtClean="0">
                <a:solidFill>
                  <a:srgbClr val="973942"/>
                </a:solidFill>
              </a:rPr>
              <a:t>全的爱</a:t>
            </a:r>
            <a:endParaRPr lang="en-US" altLang="zh-CN" sz="9600" b="1" dirty="0" smtClean="0">
              <a:solidFill>
                <a:srgbClr val="973942"/>
              </a:solidFill>
            </a:endParaRPr>
          </a:p>
          <a:p>
            <a:pPr algn="ctr"/>
            <a:endParaRPr lang="en-US" b="1" dirty="0" smtClean="0"/>
          </a:p>
          <a:p>
            <a:pPr algn="ctr"/>
            <a:endParaRPr lang="en-US" sz="4800" b="1" dirty="0"/>
          </a:p>
          <a:p>
            <a:pPr algn="ctr"/>
            <a:r>
              <a:rPr lang="en-US" altLang="zh-CN" sz="6000" b="1" dirty="0" smtClean="0">
                <a:solidFill>
                  <a:srgbClr val="3333CC"/>
                </a:solidFill>
              </a:rPr>
              <a:t>O Perfect Love</a:t>
            </a:r>
            <a:endParaRPr lang="en-US" sz="6000" b="1" dirty="0" smtClean="0">
              <a:solidFill>
                <a:srgbClr val="3333CC"/>
              </a:solidFill>
            </a:endParaRPr>
          </a:p>
          <a:p>
            <a:pPr algn="ctr"/>
            <a:endParaRPr lang="en-US" sz="4800" b="1" dirty="0">
              <a:solidFill>
                <a:srgbClr val="3333CC"/>
              </a:solidFill>
            </a:endParaRPr>
          </a:p>
          <a:p>
            <a:pPr algn="ctr"/>
            <a:r>
              <a:rPr lang="en-US" sz="3600" b="1" dirty="0"/>
              <a:t>By Psalter Hymnal, </a:t>
            </a:r>
            <a:r>
              <a:rPr lang="en-US" sz="3600" b="1" dirty="0" smtClean="0"/>
              <a:t>1987</a:t>
            </a:r>
            <a:endParaRPr lang="en-US" sz="3600" b="1" dirty="0"/>
          </a:p>
          <a:p>
            <a:pPr algn="ctr"/>
            <a:endParaRPr lang="en-US" sz="3600" b="1" dirty="0">
              <a:solidFill>
                <a:srgbClr val="3333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299" y="294972"/>
            <a:ext cx="20345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(S377)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96684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5816" y="1003797"/>
            <a:ext cx="12008416" cy="5109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973942"/>
                </a:solidFill>
              </a:rPr>
              <a:t>完全的愛</a:t>
            </a:r>
            <a:r>
              <a:rPr lang="zh-TW" altLang="en-US" sz="6000" b="1" dirty="0" smtClean="0">
                <a:solidFill>
                  <a:srgbClr val="973942"/>
                </a:solidFill>
              </a:rPr>
              <a:t>，</a:t>
            </a:r>
            <a:endParaRPr lang="en-US" altLang="zh-TW" sz="6000" b="1" dirty="0" smtClean="0">
              <a:solidFill>
                <a:srgbClr val="973942"/>
              </a:solidFill>
            </a:endParaRPr>
          </a:p>
          <a:p>
            <a:pPr algn="ctr"/>
            <a:r>
              <a:rPr lang="zh-TW" altLang="en-US" sz="6000" b="1" dirty="0" smtClean="0">
                <a:solidFill>
                  <a:srgbClr val="973942"/>
                </a:solidFill>
              </a:rPr>
              <a:t>超</a:t>
            </a:r>
            <a:r>
              <a:rPr lang="zh-TW" altLang="en-US" sz="6000" b="1" dirty="0">
                <a:solidFill>
                  <a:srgbClr val="973942"/>
                </a:solidFill>
              </a:rPr>
              <a:t>過人間的思想</a:t>
            </a:r>
            <a:r>
              <a:rPr lang="zh-TW" altLang="en-US" sz="6000" b="1" dirty="0" smtClean="0">
                <a:solidFill>
                  <a:srgbClr val="973942"/>
                </a:solidFill>
              </a:rPr>
              <a:t>，</a:t>
            </a:r>
            <a:endParaRPr lang="en-US" altLang="zh-TW" sz="6000" b="1" dirty="0" smtClean="0">
              <a:solidFill>
                <a:srgbClr val="973942"/>
              </a:solidFill>
            </a:endParaRPr>
          </a:p>
          <a:p>
            <a:pPr algn="ctr"/>
            <a:r>
              <a:rPr lang="zh-TW" altLang="en-US" sz="6000" b="1" dirty="0" smtClean="0">
                <a:solidFill>
                  <a:srgbClr val="973942"/>
                </a:solidFill>
              </a:rPr>
              <a:t>虔</a:t>
            </a:r>
            <a:r>
              <a:rPr lang="zh-TW" altLang="en-US" sz="6000" b="1" dirty="0">
                <a:solidFill>
                  <a:srgbClr val="973942"/>
                </a:solidFill>
              </a:rPr>
              <a:t>誠信眾向主屈膝頌揚</a:t>
            </a:r>
            <a:r>
              <a:rPr lang="zh-TW" altLang="en-US" sz="6000" b="1" dirty="0" smtClean="0">
                <a:solidFill>
                  <a:srgbClr val="973942"/>
                </a:solidFill>
              </a:rPr>
              <a:t>；</a:t>
            </a:r>
            <a:endParaRPr lang="en-US" altLang="zh-TW" sz="6000" b="1" dirty="0">
              <a:solidFill>
                <a:srgbClr val="973942"/>
              </a:solidFill>
            </a:endParaRPr>
          </a:p>
          <a:p>
            <a:pPr algn="ctr"/>
            <a:endParaRPr lang="en-US" altLang="zh-TW" sz="5400" b="1" dirty="0" smtClean="0">
              <a:solidFill>
                <a:srgbClr val="973942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3333CC"/>
                </a:solidFill>
              </a:rPr>
              <a:t>O </a:t>
            </a:r>
            <a:r>
              <a:rPr lang="en-US" sz="4000" b="1" dirty="0">
                <a:solidFill>
                  <a:srgbClr val="3333CC"/>
                </a:solidFill>
              </a:rPr>
              <a:t>perfect Love, all human thought transcending,</a:t>
            </a:r>
          </a:p>
          <a:p>
            <a:pPr algn="ctr"/>
            <a:r>
              <a:rPr lang="en-US" sz="4000" b="1" dirty="0">
                <a:solidFill>
                  <a:srgbClr val="3333CC"/>
                </a:solidFill>
              </a:rPr>
              <a:t>lowly we kneel in prayer before thy throne,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69534" y="326804"/>
            <a:ext cx="10422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 smtClean="0"/>
              <a:t>1/3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63003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1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510" y="1484605"/>
            <a:ext cx="106840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973942"/>
                </a:solidFill>
              </a:rPr>
              <a:t>為此佳偶求主厚賜恩無量</a:t>
            </a:r>
            <a:r>
              <a:rPr lang="zh-TW" altLang="en-US" sz="6000" b="1" dirty="0" smtClean="0">
                <a:solidFill>
                  <a:srgbClr val="973942"/>
                </a:solidFill>
              </a:rPr>
              <a:t>，</a:t>
            </a:r>
            <a:endParaRPr lang="en-US" altLang="zh-TW" sz="6000" b="1" dirty="0" smtClean="0">
              <a:solidFill>
                <a:srgbClr val="973942"/>
              </a:solidFill>
            </a:endParaRPr>
          </a:p>
          <a:p>
            <a:pPr algn="ctr"/>
            <a:r>
              <a:rPr lang="zh-TW" altLang="en-US" sz="6000" b="1" dirty="0" smtClean="0">
                <a:solidFill>
                  <a:srgbClr val="973942"/>
                </a:solidFill>
              </a:rPr>
              <a:t>主</a:t>
            </a:r>
            <a:r>
              <a:rPr lang="zh-TW" altLang="en-US" sz="6000" b="1" dirty="0">
                <a:solidFill>
                  <a:srgbClr val="973942"/>
                </a:solidFill>
              </a:rPr>
              <a:t>作之合，恩愛地久天長</a:t>
            </a:r>
            <a:endParaRPr lang="en-US" altLang="zh-TW" sz="5400" b="1" dirty="0" smtClean="0">
              <a:solidFill>
                <a:srgbClr val="973942"/>
              </a:solidFill>
            </a:endParaRPr>
          </a:p>
          <a:p>
            <a:pPr algn="ctr"/>
            <a:endParaRPr lang="en-US" sz="4000" b="1" dirty="0" smtClean="0">
              <a:solidFill>
                <a:srgbClr val="3333CC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3333CC"/>
                </a:solidFill>
              </a:rPr>
              <a:t>that </a:t>
            </a:r>
            <a:r>
              <a:rPr lang="en-US" sz="4000" b="1" dirty="0">
                <a:solidFill>
                  <a:srgbClr val="3333CC"/>
                </a:solidFill>
              </a:rPr>
              <a:t>theirs may be the love which knows no </a:t>
            </a:r>
            <a:r>
              <a:rPr lang="en-US" sz="4000" b="1" dirty="0" smtClean="0">
                <a:solidFill>
                  <a:srgbClr val="3333CC"/>
                </a:solidFill>
              </a:rPr>
              <a:t>ending,</a:t>
            </a:r>
          </a:p>
          <a:p>
            <a:pPr algn="ctr"/>
            <a:r>
              <a:rPr lang="en-US" sz="4000" b="1" dirty="0" smtClean="0">
                <a:solidFill>
                  <a:srgbClr val="3333CC"/>
                </a:solidFill>
              </a:rPr>
              <a:t>whom </a:t>
            </a:r>
            <a:r>
              <a:rPr lang="en-US" sz="4000" b="1" dirty="0">
                <a:solidFill>
                  <a:srgbClr val="3333CC"/>
                </a:solidFill>
              </a:rPr>
              <a:t>thou in sacred vow dost join in one.</a:t>
            </a:r>
          </a:p>
        </p:txBody>
      </p:sp>
    </p:spTree>
    <p:extLst>
      <p:ext uri="{BB962C8B-B14F-4D97-AF65-F5344CB8AC3E}">
        <p14:creationId xmlns:p14="http://schemas.microsoft.com/office/powerpoint/2010/main" val="334990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1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510" y="1484605"/>
            <a:ext cx="106840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973942"/>
                </a:solidFill>
              </a:rPr>
              <a:t>完全生命，懇求為他們保證：溫柔的愛，永久不移的信</a:t>
            </a:r>
            <a:r>
              <a:rPr lang="zh-TW" altLang="en-US" sz="6000" b="1" dirty="0" smtClean="0">
                <a:solidFill>
                  <a:srgbClr val="973942"/>
                </a:solidFill>
              </a:rPr>
              <a:t>，</a:t>
            </a:r>
            <a:endParaRPr lang="en-US" altLang="zh-TW" sz="6000" b="1" dirty="0" smtClean="0">
              <a:solidFill>
                <a:srgbClr val="973942"/>
              </a:solidFill>
            </a:endParaRPr>
          </a:p>
          <a:p>
            <a:pPr algn="ctr"/>
            <a:endParaRPr lang="en-US" sz="4000" b="1" dirty="0" smtClean="0">
              <a:solidFill>
                <a:srgbClr val="3333CC"/>
              </a:solidFill>
            </a:endParaRPr>
          </a:p>
          <a:p>
            <a:pPr algn="ctr"/>
            <a:r>
              <a:rPr lang="en-US" sz="4000" b="1" dirty="0">
                <a:solidFill>
                  <a:srgbClr val="3333CC"/>
                </a:solidFill>
              </a:rPr>
              <a:t>O perfect Life, be thou their full assurance</a:t>
            </a:r>
          </a:p>
          <a:p>
            <a:pPr algn="ctr"/>
            <a:r>
              <a:rPr lang="en-US" sz="4000" b="1" dirty="0">
                <a:solidFill>
                  <a:srgbClr val="3333CC"/>
                </a:solidFill>
              </a:rPr>
              <a:t>of tender charity and steadfast faith,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69534" y="326804"/>
            <a:ext cx="10422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/>
              <a:t>2</a:t>
            </a:r>
            <a:r>
              <a:rPr lang="en-US" altLang="zh-CN" sz="4800" b="1" dirty="0" smtClean="0"/>
              <a:t>/3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17431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1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9673" y="1484605"/>
            <a:ext cx="107168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973942"/>
                </a:solidFill>
              </a:rPr>
              <a:t>有恆的望，勇敢平靜的堅忍，純潔天真，艱難痛苦不驚</a:t>
            </a:r>
            <a:r>
              <a:rPr lang="zh-TW" altLang="en-US" sz="6000" b="1" dirty="0" smtClean="0">
                <a:solidFill>
                  <a:srgbClr val="973942"/>
                </a:solidFill>
              </a:rPr>
              <a:t>。</a:t>
            </a:r>
            <a:endParaRPr lang="en-US" altLang="zh-TW" sz="6000" b="1" dirty="0" smtClean="0">
              <a:solidFill>
                <a:srgbClr val="973942"/>
              </a:solidFill>
            </a:endParaRPr>
          </a:p>
          <a:p>
            <a:pPr algn="ctr"/>
            <a:endParaRPr lang="en-US" sz="4000" b="1" dirty="0" smtClean="0">
              <a:solidFill>
                <a:srgbClr val="3333CC"/>
              </a:solidFill>
            </a:endParaRPr>
          </a:p>
          <a:p>
            <a:pPr algn="ctr"/>
            <a:r>
              <a:rPr lang="en-US" sz="4000" b="1" dirty="0">
                <a:solidFill>
                  <a:srgbClr val="3333CC"/>
                </a:solidFill>
              </a:rPr>
              <a:t>of patient hope and quiet, brave endurance,</a:t>
            </a:r>
          </a:p>
          <a:p>
            <a:pPr algn="ctr"/>
            <a:r>
              <a:rPr lang="en-US" sz="4000" b="1" dirty="0">
                <a:solidFill>
                  <a:srgbClr val="3333CC"/>
                </a:solidFill>
              </a:rPr>
              <a:t>with childlike trust that fears no pain or death.</a:t>
            </a:r>
          </a:p>
        </p:txBody>
      </p:sp>
    </p:spTree>
    <p:extLst>
      <p:ext uri="{BB962C8B-B14F-4D97-AF65-F5344CB8AC3E}">
        <p14:creationId xmlns:p14="http://schemas.microsoft.com/office/powerpoint/2010/main" val="38776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1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9673" y="1484605"/>
            <a:ext cx="1071687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973942"/>
                </a:solidFill>
              </a:rPr>
              <a:t>求使他倆，歡欣消盡了愁情；求賜他倆，平安寧息世爭</a:t>
            </a:r>
            <a:r>
              <a:rPr lang="zh-TW" altLang="en-US" sz="6000" b="1" dirty="0" smtClean="0">
                <a:solidFill>
                  <a:srgbClr val="973942"/>
                </a:solidFill>
              </a:rPr>
              <a:t>；</a:t>
            </a:r>
            <a:endParaRPr lang="en-US" altLang="zh-TW" sz="6000" b="1" dirty="0" smtClean="0">
              <a:solidFill>
                <a:srgbClr val="973942"/>
              </a:solidFill>
            </a:endParaRPr>
          </a:p>
          <a:p>
            <a:pPr algn="ctr"/>
            <a:endParaRPr lang="en-US" sz="4000" b="1" dirty="0" smtClean="0">
              <a:solidFill>
                <a:srgbClr val="3333CC"/>
              </a:solidFill>
            </a:endParaRPr>
          </a:p>
          <a:p>
            <a:pPr algn="ctr"/>
            <a:r>
              <a:rPr lang="en-US" sz="4000" b="1" dirty="0">
                <a:solidFill>
                  <a:srgbClr val="3333CC"/>
                </a:solidFill>
              </a:rPr>
              <a:t>Grant them the joy which brightens earthly sorrow;</a:t>
            </a:r>
          </a:p>
          <a:p>
            <a:pPr algn="ctr"/>
            <a:r>
              <a:rPr lang="en-US" sz="4000" b="1" dirty="0">
                <a:solidFill>
                  <a:srgbClr val="3333CC"/>
                </a:solidFill>
              </a:rPr>
              <a:t>grant them the peace which calms all earthly strife;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69534" y="326804"/>
            <a:ext cx="10422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 smtClean="0"/>
              <a:t>3/3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63583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1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9673" y="1484605"/>
            <a:ext cx="107168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973942"/>
                </a:solidFill>
              </a:rPr>
              <a:t>百年偕老，更有燦爛美前程，重見黎明，恩愛生命永恆</a:t>
            </a:r>
            <a:r>
              <a:rPr lang="zh-TW" altLang="en-US" sz="6000" b="1" dirty="0" smtClean="0">
                <a:solidFill>
                  <a:srgbClr val="973942"/>
                </a:solidFill>
              </a:rPr>
              <a:t>。</a:t>
            </a:r>
            <a:endParaRPr lang="en-US" altLang="zh-TW" sz="6000" b="1" dirty="0" smtClean="0">
              <a:solidFill>
                <a:srgbClr val="973942"/>
              </a:solidFill>
            </a:endParaRPr>
          </a:p>
          <a:p>
            <a:pPr algn="ctr"/>
            <a:endParaRPr lang="en-US" sz="4000" b="1" dirty="0" smtClean="0">
              <a:solidFill>
                <a:srgbClr val="3333CC"/>
              </a:solidFill>
            </a:endParaRPr>
          </a:p>
          <a:p>
            <a:pPr algn="ctr"/>
            <a:r>
              <a:rPr lang="en-US" sz="4000" b="1" dirty="0">
                <a:solidFill>
                  <a:srgbClr val="3333CC"/>
                </a:solidFill>
              </a:rPr>
              <a:t>grant them the vision of the glorious morrow</a:t>
            </a:r>
          </a:p>
          <a:p>
            <a:pPr algn="ctr"/>
            <a:r>
              <a:rPr lang="en-US" sz="4000" b="1" dirty="0">
                <a:solidFill>
                  <a:srgbClr val="3333CC"/>
                </a:solidFill>
              </a:rPr>
              <a:t>that will reveal eternal love and life.</a:t>
            </a:r>
          </a:p>
        </p:txBody>
      </p:sp>
    </p:spTree>
    <p:extLst>
      <p:ext uri="{BB962C8B-B14F-4D97-AF65-F5344CB8AC3E}">
        <p14:creationId xmlns:p14="http://schemas.microsoft.com/office/powerpoint/2010/main" val="124712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14505</TotalTime>
  <Words>274</Words>
  <Application>Microsoft Office PowerPoint</Application>
  <PresentationFormat>Custom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2_Default Design</vt:lpstr>
      <vt:lpstr>自訂設計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745</cp:revision>
  <dcterms:created xsi:type="dcterms:W3CDTF">1999-09-19T02:56:02Z</dcterms:created>
  <dcterms:modified xsi:type="dcterms:W3CDTF">2025-06-28T02:11:45Z</dcterms:modified>
</cp:coreProperties>
</file>